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2" r:id="rId1"/>
  </p:sldMasterIdLst>
  <p:sldIdLst>
    <p:sldId id="256" r:id="rId2"/>
    <p:sldId id="257" r:id="rId3"/>
    <p:sldId id="258" r:id="rId4"/>
    <p:sldId id="259" r:id="rId5"/>
    <p:sldId id="260" r:id="rId6"/>
    <p:sldId id="261" r:id="rId7"/>
    <p:sldId id="262" r:id="rId8"/>
    <p:sldId id="264" r:id="rId9"/>
    <p:sldId id="265" r:id="rId10"/>
    <p:sldId id="267" r:id="rId11"/>
    <p:sldId id="268" r:id="rId12"/>
    <p:sldId id="26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40" autoAdjust="0"/>
    <p:restoredTop sz="94660"/>
  </p:normalViewPr>
  <p:slideViewPr>
    <p:cSldViewPr snapToGrid="0">
      <p:cViewPr varScale="1">
        <p:scale>
          <a:sx n="74" d="100"/>
          <a:sy n="74" d="100"/>
        </p:scale>
        <p:origin x="61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jpeg>
</file>

<file path=ppt/media/image3.jpg>
</file>

<file path=ppt/media/image4.jpg>
</file>

<file path=ppt/media/image5.jpeg>
</file>

<file path=ppt/media/image6.jp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BE84306-DD50-4FE2-96C2-3523DB2E2D6A}" type="datetimeFigureOut">
              <a:rPr lang="en-US" smtClean="0"/>
              <a:t>19-Apr-22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B7D42D-DB9C-4DF4-BD69-5D53D13B885F}" type="slidenum">
              <a:rPr lang="en-US" smtClean="0"/>
              <a:t>‹#›</a:t>
            </a:fld>
            <a:endParaRPr lang="en-US"/>
          </a:p>
        </p:txBody>
      </p:sp>
    </p:spTree>
    <p:extLst>
      <p:ext uri="{BB962C8B-B14F-4D97-AF65-F5344CB8AC3E}">
        <p14:creationId xmlns:p14="http://schemas.microsoft.com/office/powerpoint/2010/main" val="14065140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BE84306-DD50-4FE2-96C2-3523DB2E2D6A}" type="datetimeFigureOut">
              <a:rPr lang="en-US" smtClean="0"/>
              <a:t>19-Apr-22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B7D42D-DB9C-4DF4-BD69-5D53D13B885F}" type="slidenum">
              <a:rPr lang="en-US" smtClean="0"/>
              <a:t>‹#›</a:t>
            </a:fld>
            <a:endParaRPr lang="en-US"/>
          </a:p>
        </p:txBody>
      </p:sp>
    </p:spTree>
    <p:extLst>
      <p:ext uri="{BB962C8B-B14F-4D97-AF65-F5344CB8AC3E}">
        <p14:creationId xmlns:p14="http://schemas.microsoft.com/office/powerpoint/2010/main" val="28623387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BE84306-DD50-4FE2-96C2-3523DB2E2D6A}" type="datetimeFigureOut">
              <a:rPr lang="en-US" smtClean="0"/>
              <a:t>19-Apr-22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B7D42D-DB9C-4DF4-BD69-5D53D13B885F}"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6634296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BE84306-DD50-4FE2-96C2-3523DB2E2D6A}" type="datetimeFigureOut">
              <a:rPr lang="en-US" smtClean="0"/>
              <a:t>19-Apr-22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B7D42D-DB9C-4DF4-BD69-5D53D13B885F}" type="slidenum">
              <a:rPr lang="en-US" smtClean="0"/>
              <a:t>‹#›</a:t>
            </a:fld>
            <a:endParaRPr lang="en-US"/>
          </a:p>
        </p:txBody>
      </p:sp>
    </p:spTree>
    <p:extLst>
      <p:ext uri="{BB962C8B-B14F-4D97-AF65-F5344CB8AC3E}">
        <p14:creationId xmlns:p14="http://schemas.microsoft.com/office/powerpoint/2010/main" val="16393735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BE84306-DD50-4FE2-96C2-3523DB2E2D6A}" type="datetimeFigureOut">
              <a:rPr lang="en-US" smtClean="0"/>
              <a:t>19-Apr-22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B7D42D-DB9C-4DF4-BD69-5D53D13B885F}"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5864324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BE84306-DD50-4FE2-96C2-3523DB2E2D6A}" type="datetimeFigureOut">
              <a:rPr lang="en-US" smtClean="0"/>
              <a:t>19-Apr-22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B7D42D-DB9C-4DF4-BD69-5D53D13B885F}" type="slidenum">
              <a:rPr lang="en-US" smtClean="0"/>
              <a:t>‹#›</a:t>
            </a:fld>
            <a:endParaRPr lang="en-US"/>
          </a:p>
        </p:txBody>
      </p:sp>
    </p:spTree>
    <p:extLst>
      <p:ext uri="{BB962C8B-B14F-4D97-AF65-F5344CB8AC3E}">
        <p14:creationId xmlns:p14="http://schemas.microsoft.com/office/powerpoint/2010/main" val="25815188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BE84306-DD50-4FE2-96C2-3523DB2E2D6A}" type="datetimeFigureOut">
              <a:rPr lang="en-US" smtClean="0"/>
              <a:t>19-Apr-22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B7D42D-DB9C-4DF4-BD69-5D53D13B885F}" type="slidenum">
              <a:rPr lang="en-US" smtClean="0"/>
              <a:t>‹#›</a:t>
            </a:fld>
            <a:endParaRPr lang="en-US"/>
          </a:p>
        </p:txBody>
      </p:sp>
    </p:spTree>
    <p:extLst>
      <p:ext uri="{BB962C8B-B14F-4D97-AF65-F5344CB8AC3E}">
        <p14:creationId xmlns:p14="http://schemas.microsoft.com/office/powerpoint/2010/main" val="15753580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BE84306-DD50-4FE2-96C2-3523DB2E2D6A}" type="datetimeFigureOut">
              <a:rPr lang="en-US" smtClean="0"/>
              <a:t>19-Apr-22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B7D42D-DB9C-4DF4-BD69-5D53D13B885F}" type="slidenum">
              <a:rPr lang="en-US" smtClean="0"/>
              <a:t>‹#›</a:t>
            </a:fld>
            <a:endParaRPr lang="en-US"/>
          </a:p>
        </p:txBody>
      </p:sp>
    </p:spTree>
    <p:extLst>
      <p:ext uri="{BB962C8B-B14F-4D97-AF65-F5344CB8AC3E}">
        <p14:creationId xmlns:p14="http://schemas.microsoft.com/office/powerpoint/2010/main" val="2521410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BE84306-DD50-4FE2-96C2-3523DB2E2D6A}" type="datetimeFigureOut">
              <a:rPr lang="en-US" smtClean="0"/>
              <a:t>19-Apr-22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B7D42D-DB9C-4DF4-BD69-5D53D13B885F}" type="slidenum">
              <a:rPr lang="en-US" smtClean="0"/>
              <a:t>‹#›</a:t>
            </a:fld>
            <a:endParaRPr lang="en-US"/>
          </a:p>
        </p:txBody>
      </p:sp>
    </p:spTree>
    <p:extLst>
      <p:ext uri="{BB962C8B-B14F-4D97-AF65-F5344CB8AC3E}">
        <p14:creationId xmlns:p14="http://schemas.microsoft.com/office/powerpoint/2010/main" val="21263913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BE84306-DD50-4FE2-96C2-3523DB2E2D6A}" type="datetimeFigureOut">
              <a:rPr lang="en-US" smtClean="0"/>
              <a:t>19-Apr-22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B7D42D-DB9C-4DF4-BD69-5D53D13B885F}" type="slidenum">
              <a:rPr lang="en-US" smtClean="0"/>
              <a:t>‹#›</a:t>
            </a:fld>
            <a:endParaRPr lang="en-US"/>
          </a:p>
        </p:txBody>
      </p:sp>
    </p:spTree>
    <p:extLst>
      <p:ext uri="{BB962C8B-B14F-4D97-AF65-F5344CB8AC3E}">
        <p14:creationId xmlns:p14="http://schemas.microsoft.com/office/powerpoint/2010/main" val="23366412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BE84306-DD50-4FE2-96C2-3523DB2E2D6A}" type="datetimeFigureOut">
              <a:rPr lang="en-US" smtClean="0"/>
              <a:t>19-Apr-22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B7D42D-DB9C-4DF4-BD69-5D53D13B885F}" type="slidenum">
              <a:rPr lang="en-US" smtClean="0"/>
              <a:t>‹#›</a:t>
            </a:fld>
            <a:endParaRPr lang="en-US"/>
          </a:p>
        </p:txBody>
      </p:sp>
    </p:spTree>
    <p:extLst>
      <p:ext uri="{BB962C8B-B14F-4D97-AF65-F5344CB8AC3E}">
        <p14:creationId xmlns:p14="http://schemas.microsoft.com/office/powerpoint/2010/main" val="40159707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BE84306-DD50-4FE2-96C2-3523DB2E2D6A}" type="datetimeFigureOut">
              <a:rPr lang="en-US" smtClean="0"/>
              <a:t>19-Apr-22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2B7D42D-DB9C-4DF4-BD69-5D53D13B885F}" type="slidenum">
              <a:rPr lang="en-US" smtClean="0"/>
              <a:t>‹#›</a:t>
            </a:fld>
            <a:endParaRPr lang="en-US"/>
          </a:p>
        </p:txBody>
      </p:sp>
    </p:spTree>
    <p:extLst>
      <p:ext uri="{BB962C8B-B14F-4D97-AF65-F5344CB8AC3E}">
        <p14:creationId xmlns:p14="http://schemas.microsoft.com/office/powerpoint/2010/main" val="11986014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BE84306-DD50-4FE2-96C2-3523DB2E2D6A}" type="datetimeFigureOut">
              <a:rPr lang="en-US" smtClean="0"/>
              <a:t>19-Apr-22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B7D42D-DB9C-4DF4-BD69-5D53D13B885F}" type="slidenum">
              <a:rPr lang="en-US" smtClean="0"/>
              <a:t>‹#›</a:t>
            </a:fld>
            <a:endParaRPr lang="en-US"/>
          </a:p>
        </p:txBody>
      </p:sp>
    </p:spTree>
    <p:extLst>
      <p:ext uri="{BB962C8B-B14F-4D97-AF65-F5344CB8AC3E}">
        <p14:creationId xmlns:p14="http://schemas.microsoft.com/office/powerpoint/2010/main" val="27126495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BE84306-DD50-4FE2-96C2-3523DB2E2D6A}" type="datetimeFigureOut">
              <a:rPr lang="en-US" smtClean="0"/>
              <a:t>19-Apr-22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2B7D42D-DB9C-4DF4-BD69-5D53D13B885F}" type="slidenum">
              <a:rPr lang="en-US" smtClean="0"/>
              <a:t>‹#›</a:t>
            </a:fld>
            <a:endParaRPr lang="en-US"/>
          </a:p>
        </p:txBody>
      </p:sp>
    </p:spTree>
    <p:extLst>
      <p:ext uri="{BB962C8B-B14F-4D97-AF65-F5344CB8AC3E}">
        <p14:creationId xmlns:p14="http://schemas.microsoft.com/office/powerpoint/2010/main" val="4753777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BE84306-DD50-4FE2-96C2-3523DB2E2D6A}" type="datetimeFigureOut">
              <a:rPr lang="en-US" smtClean="0"/>
              <a:t>19-Apr-22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B7D42D-DB9C-4DF4-BD69-5D53D13B885F}" type="slidenum">
              <a:rPr lang="en-US" smtClean="0"/>
              <a:t>‹#›</a:t>
            </a:fld>
            <a:endParaRPr lang="en-US"/>
          </a:p>
        </p:txBody>
      </p:sp>
    </p:spTree>
    <p:extLst>
      <p:ext uri="{BB962C8B-B14F-4D97-AF65-F5344CB8AC3E}">
        <p14:creationId xmlns:p14="http://schemas.microsoft.com/office/powerpoint/2010/main" val="881291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BE84306-DD50-4FE2-96C2-3523DB2E2D6A}" type="datetimeFigureOut">
              <a:rPr lang="en-US" smtClean="0"/>
              <a:t>19-Apr-22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B7D42D-DB9C-4DF4-BD69-5D53D13B885F}" type="slidenum">
              <a:rPr lang="en-US" smtClean="0"/>
              <a:t>‹#›</a:t>
            </a:fld>
            <a:endParaRPr lang="en-US"/>
          </a:p>
        </p:txBody>
      </p:sp>
    </p:spTree>
    <p:extLst>
      <p:ext uri="{BB962C8B-B14F-4D97-AF65-F5344CB8AC3E}">
        <p14:creationId xmlns:p14="http://schemas.microsoft.com/office/powerpoint/2010/main" val="17501580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BE84306-DD50-4FE2-96C2-3523DB2E2D6A}" type="datetimeFigureOut">
              <a:rPr lang="en-US" smtClean="0"/>
              <a:t>19-Apr-22</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A2B7D42D-DB9C-4DF4-BD69-5D53D13B885F}" type="slidenum">
              <a:rPr lang="en-US" smtClean="0"/>
              <a:t>‹#›</a:t>
            </a:fld>
            <a:endParaRPr lang="en-US"/>
          </a:p>
        </p:txBody>
      </p:sp>
    </p:spTree>
    <p:extLst>
      <p:ext uri="{BB962C8B-B14F-4D97-AF65-F5344CB8AC3E}">
        <p14:creationId xmlns:p14="http://schemas.microsoft.com/office/powerpoint/2010/main" val="1551916147"/>
      </p:ext>
    </p:extLst>
  </p:cSld>
  <p:clrMap bg1="lt1" tx1="dk1" bg2="lt2" tx2="dk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 id="2147483834" r:id="rId12"/>
    <p:sldLayoutId id="2147483835" r:id="rId13"/>
    <p:sldLayoutId id="2147483836" r:id="rId14"/>
    <p:sldLayoutId id="2147483837" r:id="rId15"/>
    <p:sldLayoutId id="2147483838"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3535" y="2209800"/>
            <a:ext cx="5153024" cy="1600200"/>
          </a:xfrm>
        </p:spPr>
        <p:txBody>
          <a:bodyPr>
            <a:noAutofit/>
          </a:bodyPr>
          <a:lstStyle/>
          <a:p>
            <a:r>
              <a:rPr lang="en-US" sz="8800" dirty="0" smtClean="0"/>
              <a:t>welcome</a:t>
            </a:r>
            <a:endParaRPr lang="en-US" sz="8800" dirty="0"/>
          </a:p>
        </p:txBody>
      </p:sp>
    </p:spTree>
    <p:extLst>
      <p:ext uri="{BB962C8B-B14F-4D97-AF65-F5344CB8AC3E}">
        <p14:creationId xmlns:p14="http://schemas.microsoft.com/office/powerpoint/2010/main" val="411539223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8000" b="-8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376863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Rectangle 1"/>
          <p:cNvSpPr/>
          <p:nvPr/>
        </p:nvSpPr>
        <p:spPr>
          <a:xfrm>
            <a:off x="628650" y="1122271"/>
            <a:ext cx="7296150" cy="5347105"/>
          </a:xfrm>
          <a:prstGeom prst="rect">
            <a:avLst/>
          </a:prstGeom>
        </p:spPr>
        <p:txBody>
          <a:bodyPr wrap="square">
            <a:spAutoFit/>
          </a:bodyPr>
          <a:lstStyle/>
          <a:p>
            <a:pPr marL="342900" indent="-342900">
              <a:lnSpc>
                <a:spcPct val="107000"/>
              </a:lnSpc>
              <a:spcAft>
                <a:spcPts val="800"/>
              </a:spcAft>
              <a:buAutoNum type="arabicPeriod"/>
            </a:pPr>
            <a:r>
              <a:rPr lang="en-US" dirty="0" smtClean="0">
                <a:solidFill>
                  <a:schemeClr val="bg1"/>
                </a:solidFill>
                <a:latin typeface="Comic Sans MS" panose="030F0702030302020204" pitchFamily="66" charset="0"/>
                <a:ea typeface="Calibri" panose="020F0502020204030204" pitchFamily="34" charset="0"/>
                <a:cs typeface="Times New Roman" panose="02020603050405020304" pitchFamily="18" charset="0"/>
              </a:rPr>
              <a:t>No reason is needed for loving. When you love </a:t>
            </a:r>
            <a:r>
              <a:rPr lang="en-US" dirty="0">
                <a:solidFill>
                  <a:schemeClr val="bg1"/>
                </a:solidFill>
                <a:latin typeface="Comic Sans MS" panose="030F0702030302020204" pitchFamily="66" charset="0"/>
                <a:ea typeface="Calibri" panose="020F0502020204030204" pitchFamily="34" charset="0"/>
                <a:cs typeface="Times New Roman" panose="02020603050405020304" pitchFamily="18" charset="0"/>
              </a:rPr>
              <a:t>s</a:t>
            </a:r>
            <a:r>
              <a:rPr lang="en-US" dirty="0" smtClean="0">
                <a:solidFill>
                  <a:schemeClr val="bg1"/>
                </a:solidFill>
                <a:latin typeface="Comic Sans MS" panose="030F0702030302020204" pitchFamily="66" charset="0"/>
                <a:ea typeface="Calibri" panose="020F0502020204030204" pitchFamily="34" charset="0"/>
                <a:cs typeface="Times New Roman" panose="02020603050405020304" pitchFamily="18" charset="0"/>
              </a:rPr>
              <a:t>omeone there isn’t any reason behind it. We are born with the idea installed in our system to love another</a:t>
            </a:r>
          </a:p>
          <a:p>
            <a:pPr marL="342900" indent="-342900">
              <a:lnSpc>
                <a:spcPct val="107000"/>
              </a:lnSpc>
              <a:spcAft>
                <a:spcPts val="800"/>
              </a:spcAft>
              <a:buFontTx/>
              <a:buAutoNum type="arabicPeriod"/>
            </a:pPr>
            <a:r>
              <a:rPr lang="en-US" dirty="0" smtClean="0">
                <a:solidFill>
                  <a:schemeClr val="bg1"/>
                </a:solidFill>
                <a:latin typeface="Comic Sans MS" panose="030F0702030302020204" pitchFamily="66" charset="0"/>
                <a:ea typeface="Calibri" panose="020F0502020204030204" pitchFamily="34" charset="0"/>
                <a:cs typeface="Times New Roman" panose="02020603050405020304" pitchFamily="18" charset="0"/>
              </a:rPr>
              <a:t>Our first love is our mother. We don’t love her for any reason. We “just” love our mothers. Love is a simple,</a:t>
            </a:r>
            <a:r>
              <a:rPr lang="en-US" dirty="0">
                <a:solidFill>
                  <a:schemeClr val="bg1"/>
                </a:solidFill>
                <a:latin typeface="Comic Sans MS" panose="030F0702030302020204" pitchFamily="66" charset="0"/>
                <a:ea typeface="Calibri" panose="020F0502020204030204" pitchFamily="34" charset="0"/>
                <a:cs typeface="Times New Roman" panose="02020603050405020304" pitchFamily="18" charset="0"/>
              </a:rPr>
              <a:t> intuitive emotion–when you love someone, you just know it, and you don’t need a reason.</a:t>
            </a:r>
          </a:p>
          <a:p>
            <a:pPr marL="342900" indent="-342900">
              <a:lnSpc>
                <a:spcPct val="107000"/>
              </a:lnSpc>
              <a:spcAft>
                <a:spcPts val="800"/>
              </a:spcAft>
              <a:buAutoNum type="arabicPeriod"/>
            </a:pPr>
            <a:r>
              <a:rPr lang="en-US" dirty="0" smtClean="0">
                <a:solidFill>
                  <a:schemeClr val="bg1"/>
                </a:solidFill>
                <a:latin typeface="Comic Sans MS" panose="030F0702030302020204" pitchFamily="66" charset="0"/>
                <a:ea typeface="Calibri" panose="020F0502020204030204" pitchFamily="34" charset="0"/>
                <a:cs typeface="Times New Roman" panose="02020603050405020304" pitchFamily="18" charset="0"/>
              </a:rPr>
              <a:t>Never look for a reason why someone loves you, love doesn’t start with a reason it starts with feelings.</a:t>
            </a:r>
          </a:p>
          <a:p>
            <a:pPr marL="342900" indent="-342900">
              <a:lnSpc>
                <a:spcPct val="107000"/>
              </a:lnSpc>
              <a:spcAft>
                <a:spcPts val="800"/>
              </a:spcAft>
              <a:buAutoNum type="arabicPeriod"/>
            </a:pPr>
            <a:r>
              <a:rPr lang="en-US" dirty="0" smtClean="0">
                <a:solidFill>
                  <a:schemeClr val="bg1"/>
                </a:solidFill>
                <a:latin typeface="Comic Sans MS" panose="030F0702030302020204" pitchFamily="66" charset="0"/>
                <a:ea typeface="Calibri" panose="020F0502020204030204" pitchFamily="34" charset="0"/>
                <a:cs typeface="Times New Roman" panose="02020603050405020304" pitchFamily="18" charset="0"/>
              </a:rPr>
              <a:t>The reason you should never love someone for any particular reason is. If that reason is no longer  existence then love also won’t exist</a:t>
            </a:r>
            <a:endParaRPr lang="en-US" dirty="0">
              <a:solidFill>
                <a:schemeClr val="bg1"/>
              </a:solidFill>
              <a:latin typeface="Comic Sans MS" panose="030F0702030302020204" pitchFamily="66" charset="0"/>
              <a:ea typeface="Calibri" panose="020F0502020204030204" pitchFamily="34" charset="0"/>
              <a:cs typeface="Times New Roman" panose="02020603050405020304" pitchFamily="18" charset="0"/>
            </a:endParaRPr>
          </a:p>
          <a:p>
            <a:pPr>
              <a:lnSpc>
                <a:spcPct val="107000"/>
              </a:lnSpc>
              <a:spcAft>
                <a:spcPts val="800"/>
              </a:spcAft>
            </a:pPr>
            <a:r>
              <a:rPr lang="en-US" dirty="0">
                <a:solidFill>
                  <a:srgbClr val="333333"/>
                </a:solidFill>
                <a:latin typeface="Helvetica" panose="020B0604020202020204" pitchFamily="34" charset="0"/>
                <a:ea typeface="Calibri" panose="020F0502020204030204" pitchFamily="34" charset="0"/>
                <a:cs typeface="Times New Roman" panose="02020603050405020304" pitchFamily="18" charset="0"/>
              </a:rPr>
              <a:t> </a:t>
            </a:r>
            <a:r>
              <a:rPr lang="en-US" sz="1600" dirty="0" smtClean="0">
                <a:solidFill>
                  <a:schemeClr val="bg1"/>
                </a:solidFill>
                <a:latin typeface="Comic Sans MS" panose="030F0702030302020204" pitchFamily="66" charset="0"/>
                <a:ea typeface="Calibri" panose="020F0502020204030204" pitchFamily="34" charset="0"/>
                <a:cs typeface="Times New Roman" panose="02020603050405020304" pitchFamily="18" charset="0"/>
              </a:rPr>
              <a:t>5</a:t>
            </a:r>
            <a:r>
              <a:rPr lang="en-US" sz="1600" dirty="0">
                <a:solidFill>
                  <a:schemeClr val="bg1"/>
                </a:solidFill>
                <a:latin typeface="Comic Sans MS" panose="030F0702030302020204" pitchFamily="66" charset="0"/>
                <a:ea typeface="Calibri" panose="020F0502020204030204" pitchFamily="34" charset="0"/>
                <a:cs typeface="Times New Roman" panose="02020603050405020304" pitchFamily="18" charset="0"/>
              </a:rPr>
              <a:t>. </a:t>
            </a:r>
            <a:r>
              <a:rPr lang="en-US" dirty="0" smtClean="0">
                <a:solidFill>
                  <a:schemeClr val="bg1"/>
                </a:solidFill>
                <a:latin typeface="Comic Sans MS" panose="030F0702030302020204" pitchFamily="66" charset="0"/>
                <a:ea typeface="Calibri" panose="020F0502020204030204" pitchFamily="34" charset="0"/>
                <a:cs typeface="Times New Roman" panose="02020603050405020304" pitchFamily="18" charset="0"/>
              </a:rPr>
              <a:t>I </a:t>
            </a:r>
            <a:r>
              <a:rPr lang="en-US" dirty="0">
                <a:solidFill>
                  <a:schemeClr val="bg1"/>
                </a:solidFill>
                <a:latin typeface="Comic Sans MS" panose="030F0702030302020204" pitchFamily="66" charset="0"/>
                <a:ea typeface="Calibri" panose="020F0502020204030204" pitchFamily="34" charset="0"/>
                <a:cs typeface="Times New Roman" panose="02020603050405020304" pitchFamily="18" charset="0"/>
              </a:rPr>
              <a:t> </a:t>
            </a:r>
            <a:r>
              <a:rPr lang="en-US" dirty="0" smtClean="0">
                <a:solidFill>
                  <a:schemeClr val="bg1"/>
                </a:solidFill>
                <a:latin typeface="Comic Sans MS" panose="030F0702030302020204" pitchFamily="66" charset="0"/>
                <a:ea typeface="Calibri" panose="020F0502020204030204" pitchFamily="34" charset="0"/>
                <a:cs typeface="Times New Roman" panose="02020603050405020304" pitchFamily="18" charset="0"/>
              </a:rPr>
              <a:t>want to leave you guys with a thought, next time when someone says they love you, don’t look for a reason. Embrace it cherish it. Accept the love and return the love.</a:t>
            </a:r>
            <a:endParaRPr lang="en-US" dirty="0">
              <a:solidFill>
                <a:schemeClr val="bg1"/>
              </a:solidFill>
              <a:latin typeface="Comic Sans MS" panose="030F0702030302020204" pitchFamily="66" charset="0"/>
              <a:ea typeface="Calibri" panose="020F0502020204030204" pitchFamily="34" charset="0"/>
              <a:cs typeface="Times New Roman" panose="02020603050405020304" pitchFamily="18" charset="0"/>
            </a:endParaRPr>
          </a:p>
          <a:p>
            <a:pPr>
              <a:lnSpc>
                <a:spcPct val="107000"/>
              </a:lnSpc>
              <a:spcAft>
                <a:spcPts val="800"/>
              </a:spcAft>
            </a:pPr>
            <a:r>
              <a:rPr lang="en-US" dirty="0">
                <a:solidFill>
                  <a:srgbClr val="333333"/>
                </a:solidFill>
                <a:latin typeface="Helvetica" panose="020B0604020202020204" pitchFamily="34" charset="0"/>
                <a:ea typeface="Calibri" panose="020F0502020204030204" pitchFamily="34" charset="0"/>
                <a:cs typeface="Times New Roman" panose="02020603050405020304" pitchFamily="18"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94269763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925794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43424" y="76200"/>
            <a:ext cx="2286000" cy="1763440"/>
          </a:xfrm>
          <a:prstGeom prst="rect">
            <a:avLst/>
          </a:prstGeom>
        </p:spPr>
      </p:pic>
      <p:sp>
        <p:nvSpPr>
          <p:cNvPr id="3" name="Rectangle 2"/>
          <p:cNvSpPr/>
          <p:nvPr/>
        </p:nvSpPr>
        <p:spPr>
          <a:xfrm>
            <a:off x="733424" y="2000781"/>
            <a:ext cx="6096000" cy="4237827"/>
          </a:xfrm>
          <a:prstGeom prst="rect">
            <a:avLst/>
          </a:prstGeom>
        </p:spPr>
        <p:txBody>
          <a:bodyPr>
            <a:spAutoFit/>
          </a:bodyPr>
          <a:lstStyle/>
          <a:p>
            <a:pPr>
              <a:lnSpc>
                <a:spcPct val="107000"/>
              </a:lnSpc>
              <a:spcAft>
                <a:spcPts val="800"/>
              </a:spcAft>
            </a:pPr>
            <a:r>
              <a:rPr lang="en-US" u="sng" dirty="0" smtClean="0">
                <a:solidFill>
                  <a:srgbClr val="333333"/>
                </a:solidFill>
                <a:effectLst/>
                <a:latin typeface="Helvetica" panose="020B0604020202020204" pitchFamily="34" charset="0"/>
                <a:ea typeface="Calibri" panose="020F0502020204030204" pitchFamily="34" charset="0"/>
                <a:cs typeface="Times New Roman" panose="02020603050405020304" pitchFamily="18" charset="0"/>
              </a:rPr>
              <a:t>Presented by:</a:t>
            </a:r>
            <a:endParaRPr lang="en-US" sz="1200" dirty="0" smtClean="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err="1" smtClean="0">
                <a:solidFill>
                  <a:srgbClr val="333333"/>
                </a:solidFill>
                <a:effectLst/>
                <a:latin typeface="Bodoni MT" panose="02070603080606020203" pitchFamily="18" charset="0"/>
                <a:ea typeface="Calibri" panose="020F0502020204030204" pitchFamily="34" charset="0"/>
                <a:cs typeface="Times New Roman" panose="02020603050405020304" pitchFamily="18" charset="0"/>
              </a:rPr>
              <a:t>Toushee</a:t>
            </a:r>
            <a:r>
              <a:rPr lang="en-US" dirty="0" smtClean="0">
                <a:solidFill>
                  <a:srgbClr val="333333"/>
                </a:solidFill>
                <a:effectLst/>
                <a:latin typeface="Bodoni MT" panose="02070603080606020203" pitchFamily="18" charset="0"/>
                <a:ea typeface="Calibri" panose="020F0502020204030204" pitchFamily="34" charset="0"/>
                <a:cs typeface="Times New Roman" panose="02020603050405020304" pitchFamily="18" charset="0"/>
              </a:rPr>
              <a:t> </a:t>
            </a:r>
            <a:r>
              <a:rPr lang="en-US" dirty="0" err="1" smtClean="0">
                <a:solidFill>
                  <a:srgbClr val="333333"/>
                </a:solidFill>
                <a:effectLst/>
                <a:latin typeface="Bodoni MT" panose="02070603080606020203" pitchFamily="18" charset="0"/>
                <a:ea typeface="Calibri" panose="020F0502020204030204" pitchFamily="34" charset="0"/>
                <a:cs typeface="Times New Roman" panose="02020603050405020304" pitchFamily="18" charset="0"/>
              </a:rPr>
              <a:t>Jotirmoyee</a:t>
            </a:r>
            <a:r>
              <a:rPr lang="en-US" dirty="0" smtClean="0">
                <a:solidFill>
                  <a:srgbClr val="333333"/>
                </a:solidFill>
                <a:effectLst/>
                <a:latin typeface="Bodoni MT" panose="02070603080606020203" pitchFamily="18" charset="0"/>
                <a:ea typeface="Calibri" panose="020F0502020204030204" pitchFamily="34" charset="0"/>
                <a:cs typeface="Times New Roman" panose="02020603050405020304" pitchFamily="18" charset="0"/>
              </a:rPr>
              <a:t> Biswas</a:t>
            </a:r>
            <a:endParaRPr lang="en-US" sz="1200" dirty="0" smtClean="0">
              <a:effectLst/>
              <a:latin typeface="Bodoni MT" panose="02070603080606020203"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1600" dirty="0" smtClean="0">
                <a:solidFill>
                  <a:srgbClr val="333333"/>
                </a:solidFill>
                <a:effectLst/>
                <a:latin typeface="Helvetica" panose="020B0604020202020204" pitchFamily="34" charset="0"/>
                <a:ea typeface="Calibri" panose="020F0502020204030204" pitchFamily="34" charset="0"/>
                <a:cs typeface="Times New Roman" panose="02020603050405020304" pitchFamily="18" charset="0"/>
              </a:rPr>
              <a:t>20221129010</a:t>
            </a:r>
            <a:endParaRPr lang="en-US" sz="1600" dirty="0" smtClean="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smtClean="0">
                <a:solidFill>
                  <a:srgbClr val="333333"/>
                </a:solidFill>
                <a:effectLst/>
                <a:latin typeface="Bodoni MT" panose="02070603080606020203" pitchFamily="18" charset="0"/>
                <a:ea typeface="Calibri" panose="020F0502020204030204" pitchFamily="34" charset="0"/>
                <a:cs typeface="Times New Roman" panose="02020603050405020304" pitchFamily="18" charset="0"/>
              </a:rPr>
              <a:t>Nishat </a:t>
            </a:r>
            <a:r>
              <a:rPr lang="en-US" dirty="0" err="1" smtClean="0">
                <a:solidFill>
                  <a:srgbClr val="333333"/>
                </a:solidFill>
                <a:effectLst/>
                <a:latin typeface="Bodoni MT" panose="02070603080606020203" pitchFamily="18" charset="0"/>
                <a:ea typeface="Calibri" panose="020F0502020204030204" pitchFamily="34" charset="0"/>
                <a:cs typeface="Times New Roman" panose="02020603050405020304" pitchFamily="18" charset="0"/>
              </a:rPr>
              <a:t>Mustary</a:t>
            </a:r>
            <a:endParaRPr lang="en-US" sz="1200" dirty="0" smtClean="0">
              <a:effectLst/>
              <a:latin typeface="Bodoni MT" panose="02070603080606020203"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1600" dirty="0" smtClean="0">
                <a:solidFill>
                  <a:srgbClr val="333333"/>
                </a:solidFill>
                <a:effectLst/>
                <a:latin typeface="Helvetica" panose="020B0604020202020204" pitchFamily="34" charset="0"/>
                <a:ea typeface="Calibri" panose="020F0502020204030204" pitchFamily="34" charset="0"/>
                <a:cs typeface="Times New Roman" panose="02020603050405020304" pitchFamily="18" charset="0"/>
              </a:rPr>
              <a:t>20221127010</a:t>
            </a:r>
            <a:endParaRPr lang="en-US" sz="1600" dirty="0" smtClean="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smtClean="0">
                <a:solidFill>
                  <a:srgbClr val="333333"/>
                </a:solidFill>
                <a:effectLst/>
                <a:latin typeface="Bodoni MT" panose="02070603080606020203" pitchFamily="18" charset="0"/>
                <a:ea typeface="Calibri" panose="020F0502020204030204" pitchFamily="34" charset="0"/>
                <a:cs typeface="Times New Roman" panose="02020603050405020304" pitchFamily="18" charset="0"/>
              </a:rPr>
              <a:t>Ayan </a:t>
            </a:r>
            <a:r>
              <a:rPr lang="en-US" dirty="0" err="1" smtClean="0">
                <a:solidFill>
                  <a:srgbClr val="333333"/>
                </a:solidFill>
                <a:effectLst/>
                <a:latin typeface="Bodoni MT" panose="02070603080606020203" pitchFamily="18" charset="0"/>
                <a:ea typeface="Calibri" panose="020F0502020204030204" pitchFamily="34" charset="0"/>
                <a:cs typeface="Times New Roman" panose="02020603050405020304" pitchFamily="18" charset="0"/>
              </a:rPr>
              <a:t>Tasmim</a:t>
            </a:r>
            <a:r>
              <a:rPr lang="en-US" dirty="0" smtClean="0">
                <a:solidFill>
                  <a:srgbClr val="333333"/>
                </a:solidFill>
                <a:effectLst/>
                <a:latin typeface="Bodoni MT" panose="02070603080606020203" pitchFamily="18" charset="0"/>
                <a:ea typeface="Calibri" panose="020F0502020204030204" pitchFamily="34" charset="0"/>
                <a:cs typeface="Times New Roman" panose="02020603050405020304" pitchFamily="18" charset="0"/>
              </a:rPr>
              <a:t> </a:t>
            </a:r>
            <a:r>
              <a:rPr lang="en-US" dirty="0" err="1" smtClean="0">
                <a:solidFill>
                  <a:srgbClr val="333333"/>
                </a:solidFill>
                <a:effectLst/>
                <a:latin typeface="Bodoni MT" panose="02070603080606020203" pitchFamily="18" charset="0"/>
                <a:ea typeface="Calibri" panose="020F0502020204030204" pitchFamily="34" charset="0"/>
                <a:cs typeface="Times New Roman" panose="02020603050405020304" pitchFamily="18" charset="0"/>
              </a:rPr>
              <a:t>Shaity</a:t>
            </a:r>
            <a:endParaRPr lang="en-US" dirty="0" smtClean="0">
              <a:effectLst/>
              <a:latin typeface="Bodoni MT" panose="02070603080606020203"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1600" dirty="0" smtClean="0">
                <a:solidFill>
                  <a:srgbClr val="333333"/>
                </a:solidFill>
                <a:effectLst/>
                <a:latin typeface="Helvetica" panose="020B0604020202020204" pitchFamily="34" charset="0"/>
                <a:ea typeface="Calibri" panose="020F0502020204030204" pitchFamily="34" charset="0"/>
                <a:cs typeface="Times New Roman" panose="02020603050405020304" pitchFamily="18" charset="0"/>
              </a:rPr>
              <a:t>20221132010</a:t>
            </a:r>
            <a:endParaRPr lang="en-US" sz="1600" dirty="0" smtClean="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err="1" smtClean="0">
                <a:solidFill>
                  <a:srgbClr val="333333"/>
                </a:solidFill>
                <a:effectLst/>
                <a:latin typeface="Bodoni MT" panose="02070603080606020203" pitchFamily="18" charset="0"/>
                <a:ea typeface="Calibri" panose="020F0502020204030204" pitchFamily="34" charset="0"/>
                <a:cs typeface="Times New Roman" panose="02020603050405020304" pitchFamily="18" charset="0"/>
              </a:rPr>
              <a:t>Tanha</a:t>
            </a:r>
            <a:r>
              <a:rPr lang="en-US" dirty="0" smtClean="0">
                <a:solidFill>
                  <a:srgbClr val="333333"/>
                </a:solidFill>
                <a:effectLst/>
                <a:latin typeface="Bodoni MT" panose="02070603080606020203" pitchFamily="18" charset="0"/>
                <a:ea typeface="Calibri" panose="020F0502020204030204" pitchFamily="34" charset="0"/>
                <a:cs typeface="Times New Roman" panose="02020603050405020304" pitchFamily="18" charset="0"/>
              </a:rPr>
              <a:t> </a:t>
            </a:r>
            <a:r>
              <a:rPr lang="en-US" dirty="0" err="1" smtClean="0">
                <a:solidFill>
                  <a:srgbClr val="333333"/>
                </a:solidFill>
                <a:effectLst/>
                <a:latin typeface="Bodoni MT" panose="02070603080606020203" pitchFamily="18" charset="0"/>
                <a:ea typeface="Calibri" panose="020F0502020204030204" pitchFamily="34" charset="0"/>
                <a:cs typeface="Times New Roman" panose="02020603050405020304" pitchFamily="18" charset="0"/>
              </a:rPr>
              <a:t>Ferdousi</a:t>
            </a:r>
            <a:endParaRPr lang="en-US" dirty="0" smtClean="0">
              <a:effectLst/>
              <a:latin typeface="Bodoni MT" panose="02070603080606020203"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1600" dirty="0" smtClean="0">
                <a:solidFill>
                  <a:srgbClr val="333333"/>
                </a:solidFill>
                <a:effectLst/>
                <a:latin typeface="Helvetica" panose="020B0604020202020204" pitchFamily="34" charset="0"/>
                <a:ea typeface="Calibri" panose="020F0502020204030204" pitchFamily="34" charset="0"/>
                <a:cs typeface="Times New Roman" panose="02020603050405020304" pitchFamily="18" charset="0"/>
              </a:rPr>
              <a:t>20221160010</a:t>
            </a:r>
          </a:p>
          <a:p>
            <a:pPr>
              <a:lnSpc>
                <a:spcPct val="107000"/>
              </a:lnSpc>
              <a:spcAft>
                <a:spcPts val="800"/>
              </a:spcAft>
            </a:pPr>
            <a:r>
              <a:rPr lang="en-US" dirty="0" smtClean="0">
                <a:solidFill>
                  <a:srgbClr val="333333"/>
                </a:solidFill>
                <a:latin typeface="Bodoni MT" panose="02070603080606020203" pitchFamily="18" charset="0"/>
                <a:ea typeface="Calibri" panose="020F0502020204030204" pitchFamily="34" charset="0"/>
                <a:cs typeface="Times New Roman" panose="02020603050405020304" pitchFamily="18" charset="0"/>
              </a:rPr>
              <a:t>Department: CSE</a:t>
            </a:r>
          </a:p>
          <a:p>
            <a:pPr>
              <a:lnSpc>
                <a:spcPct val="107000"/>
              </a:lnSpc>
              <a:spcAft>
                <a:spcPts val="800"/>
              </a:spcAft>
            </a:pPr>
            <a:r>
              <a:rPr lang="en-US" dirty="0" smtClean="0">
                <a:solidFill>
                  <a:srgbClr val="333333"/>
                </a:solidFill>
                <a:effectLst/>
                <a:latin typeface="Bodoni MT" panose="02070603080606020203" pitchFamily="18" charset="0"/>
                <a:ea typeface="Calibri" panose="020F0502020204030204" pitchFamily="34" charset="0"/>
                <a:cs typeface="Times New Roman" panose="02020603050405020304" pitchFamily="18" charset="0"/>
              </a:rPr>
              <a:t>Section: D</a:t>
            </a:r>
            <a:endParaRPr lang="en-US" dirty="0">
              <a:effectLst/>
              <a:latin typeface="Bodoni MT" panose="02070603080606020203" pitchFamily="18" charset="0"/>
              <a:ea typeface="Calibri" panose="020F0502020204030204" pitchFamily="34" charset="0"/>
              <a:cs typeface="Times New Roman" panose="02020603050405020304" pitchFamily="18" charset="0"/>
            </a:endParaRPr>
          </a:p>
        </p:txBody>
      </p:sp>
      <p:sp>
        <p:nvSpPr>
          <p:cNvPr id="4" name="Rectangle 3"/>
          <p:cNvSpPr/>
          <p:nvPr/>
        </p:nvSpPr>
        <p:spPr>
          <a:xfrm>
            <a:off x="7086600" y="2000781"/>
            <a:ext cx="6096000" cy="1684372"/>
          </a:xfrm>
          <a:prstGeom prst="rect">
            <a:avLst/>
          </a:prstGeom>
        </p:spPr>
        <p:txBody>
          <a:bodyPr>
            <a:spAutoFit/>
          </a:bodyPr>
          <a:lstStyle/>
          <a:p>
            <a:pPr>
              <a:lnSpc>
                <a:spcPct val="107000"/>
              </a:lnSpc>
              <a:spcAft>
                <a:spcPts val="800"/>
              </a:spcAft>
            </a:pPr>
            <a:r>
              <a:rPr lang="en-US" u="sng" dirty="0">
                <a:solidFill>
                  <a:srgbClr val="333333"/>
                </a:solidFill>
                <a:latin typeface="Helvetica" panose="020B0604020202020204" pitchFamily="34" charset="0"/>
                <a:ea typeface="Calibri" panose="020F0502020204030204" pitchFamily="34" charset="0"/>
                <a:cs typeface="Times New Roman" panose="02020603050405020304" pitchFamily="18" charset="0"/>
              </a:rPr>
              <a:t>Presented to:</a:t>
            </a:r>
            <a:endParaRPr lang="en-US" sz="1200" u="sng"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400" dirty="0">
                <a:solidFill>
                  <a:srgbClr val="333333"/>
                </a:solidFill>
                <a:latin typeface="Gill Sans MT Condensed" panose="020B0506020104020203" pitchFamily="34" charset="0"/>
                <a:ea typeface="Calibri" panose="020F0502020204030204" pitchFamily="34" charset="0"/>
                <a:cs typeface="Times New Roman" panose="02020603050405020304" pitchFamily="18" charset="0"/>
              </a:rPr>
              <a:t>Jannatul </a:t>
            </a:r>
            <a:r>
              <a:rPr lang="en-US" sz="2400" dirty="0" err="1">
                <a:solidFill>
                  <a:srgbClr val="333333"/>
                </a:solidFill>
                <a:latin typeface="Gill Sans MT Condensed" panose="020B0506020104020203" pitchFamily="34" charset="0"/>
                <a:ea typeface="Calibri" panose="020F0502020204030204" pitchFamily="34" charset="0"/>
                <a:cs typeface="Times New Roman" panose="02020603050405020304" pitchFamily="18" charset="0"/>
              </a:rPr>
              <a:t>Fredous</a:t>
            </a:r>
            <a:r>
              <a:rPr lang="en-US" sz="2400" dirty="0">
                <a:solidFill>
                  <a:srgbClr val="333333"/>
                </a:solidFill>
                <a:latin typeface="Gill Sans MT Condensed" panose="020B0506020104020203" pitchFamily="34" charset="0"/>
                <a:ea typeface="Calibri" panose="020F0502020204030204" pitchFamily="34" charset="0"/>
                <a:cs typeface="Times New Roman" panose="02020603050405020304" pitchFamily="18" charset="0"/>
              </a:rPr>
              <a:t> Asha</a:t>
            </a:r>
            <a:endParaRPr lang="en-US" sz="2400" dirty="0">
              <a:latin typeface="Gill Sans MT Condensed" panose="020B0506020104020203"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a:solidFill>
                  <a:srgbClr val="333333"/>
                </a:solidFill>
                <a:latin typeface="Bodoni MT" panose="02070603080606020203" pitchFamily="18" charset="0"/>
                <a:ea typeface="Calibri" panose="020F0502020204030204" pitchFamily="34" charset="0"/>
                <a:cs typeface="Times New Roman" panose="02020603050405020304" pitchFamily="18" charset="0"/>
              </a:rPr>
              <a:t>Adjunct </a:t>
            </a:r>
            <a:r>
              <a:rPr lang="en-US" dirty="0" smtClean="0">
                <a:solidFill>
                  <a:srgbClr val="333333"/>
                </a:solidFill>
                <a:latin typeface="Bodoni MT" panose="02070603080606020203" pitchFamily="18" charset="0"/>
                <a:ea typeface="Calibri" panose="020F0502020204030204" pitchFamily="34" charset="0"/>
                <a:cs typeface="Times New Roman" panose="02020603050405020304" pitchFamily="18" charset="0"/>
              </a:rPr>
              <a:t>Lecturer</a:t>
            </a:r>
            <a:endParaRPr lang="en-US" sz="1200" dirty="0">
              <a:latin typeface="Bodoni MT" panose="02070603080606020203"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dirty="0">
                <a:solidFill>
                  <a:srgbClr val="333333"/>
                </a:solidFill>
                <a:latin typeface="Bell MT" panose="02020503060305020303" pitchFamily="18" charset="0"/>
                <a:ea typeface="Calibri" panose="020F0502020204030204" pitchFamily="34" charset="0"/>
                <a:cs typeface="Times New Roman" panose="02020603050405020304" pitchFamily="18" charset="0"/>
              </a:rPr>
              <a:t>Dept of CSE, NWU</a:t>
            </a:r>
            <a:endParaRPr lang="en-US" sz="1200" dirty="0">
              <a:effectLst/>
              <a:latin typeface="Bell MT" panose="02020503060305020303"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351700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p:cNvSpPr/>
          <p:nvPr/>
        </p:nvSpPr>
        <p:spPr>
          <a:xfrm>
            <a:off x="5837165" y="2244052"/>
            <a:ext cx="5173735" cy="750975"/>
          </a:xfrm>
          <a:prstGeom prst="rect">
            <a:avLst/>
          </a:prstGeom>
        </p:spPr>
        <p:txBody>
          <a:bodyPr wrap="square">
            <a:spAutoFit/>
          </a:bodyPr>
          <a:lstStyle/>
          <a:p>
            <a:pPr>
              <a:lnSpc>
                <a:spcPct val="107000"/>
              </a:lnSpc>
              <a:spcAft>
                <a:spcPts val="800"/>
              </a:spcAft>
            </a:pPr>
            <a:r>
              <a:rPr lang="en-US" sz="4000" dirty="0">
                <a:solidFill>
                  <a:srgbClr val="333333"/>
                </a:solidFill>
                <a:latin typeface="Gill Sans MT Condensed" panose="020B0506020104020203" pitchFamily="34" charset="0"/>
                <a:ea typeface="Calibri" panose="020F0502020204030204" pitchFamily="34" charset="0"/>
                <a:cs typeface="Times New Roman" panose="02020603050405020304" pitchFamily="18" charset="0"/>
              </a:rPr>
              <a:t>Inner meaning of Paulo Coelho’s</a:t>
            </a:r>
            <a:endParaRPr lang="en-US" sz="4000" dirty="0">
              <a:effectLst/>
              <a:latin typeface="Gill Sans MT Condensed" panose="020B0506020104020203" pitchFamily="34" charset="0"/>
              <a:ea typeface="Calibri" panose="020F0502020204030204" pitchFamily="34" charset="0"/>
              <a:cs typeface="Times New Roman" panose="02020603050405020304" pitchFamily="18" charset="0"/>
            </a:endParaRPr>
          </a:p>
        </p:txBody>
      </p:sp>
      <p:sp>
        <p:nvSpPr>
          <p:cNvPr id="3" name="Rectangle 2"/>
          <p:cNvSpPr/>
          <p:nvPr/>
        </p:nvSpPr>
        <p:spPr>
          <a:xfrm>
            <a:off x="6721100" y="3227940"/>
            <a:ext cx="2801204" cy="750975"/>
          </a:xfrm>
          <a:prstGeom prst="rect">
            <a:avLst/>
          </a:prstGeom>
        </p:spPr>
        <p:txBody>
          <a:bodyPr wrap="square">
            <a:spAutoFit/>
          </a:bodyPr>
          <a:lstStyle/>
          <a:p>
            <a:pPr>
              <a:lnSpc>
                <a:spcPct val="107000"/>
              </a:lnSpc>
              <a:spcAft>
                <a:spcPts val="800"/>
              </a:spcAft>
            </a:pPr>
            <a:r>
              <a:rPr lang="en-US" sz="4000" i="1" dirty="0">
                <a:solidFill>
                  <a:srgbClr val="333333"/>
                </a:solidFill>
                <a:latin typeface="Blackadder ITC" panose="04020505051007020D02" pitchFamily="82" charset="0"/>
                <a:ea typeface="Calibri" panose="020F0502020204030204" pitchFamily="34" charset="0"/>
                <a:cs typeface="Times New Roman" panose="02020603050405020304" pitchFamily="18" charset="0"/>
              </a:rPr>
              <a:t>The A</a:t>
            </a:r>
            <a:r>
              <a:rPr lang="en-US" sz="4000" i="1" dirty="0" smtClean="0">
                <a:solidFill>
                  <a:srgbClr val="333333"/>
                </a:solidFill>
                <a:latin typeface="Blackadder ITC" panose="04020505051007020D02" pitchFamily="82" charset="0"/>
                <a:ea typeface="Calibri" panose="020F0502020204030204" pitchFamily="34" charset="0"/>
                <a:cs typeface="Times New Roman" panose="02020603050405020304" pitchFamily="18" charset="0"/>
              </a:rPr>
              <a:t>lchemist</a:t>
            </a:r>
            <a:endParaRPr lang="en-US" sz="4000" i="1" dirty="0">
              <a:effectLst/>
              <a:latin typeface="Blackadder ITC" panose="04020505051007020D02" pitchFamily="82"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2157304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418496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Rectangle 1"/>
          <p:cNvSpPr/>
          <p:nvPr/>
        </p:nvSpPr>
        <p:spPr>
          <a:xfrm>
            <a:off x="281355" y="323557"/>
            <a:ext cx="10522634" cy="6190797"/>
          </a:xfrm>
          <a:prstGeom prst="rect">
            <a:avLst/>
          </a:prstGeom>
        </p:spPr>
        <p:txBody>
          <a:bodyPr wrap="square">
            <a:spAutoFit/>
          </a:bodyPr>
          <a:lstStyle/>
          <a:p>
            <a:pPr>
              <a:lnSpc>
                <a:spcPct val="107000"/>
              </a:lnSpc>
              <a:spcAft>
                <a:spcPts val="800"/>
              </a:spcAft>
            </a:pPr>
            <a:r>
              <a:rPr lang="en-US" sz="2800" spc="-5" dirty="0" smtClean="0">
                <a:latin typeface="Comic Sans MS" panose="030F0702030302020204" pitchFamily="66" charset="0"/>
                <a:ea typeface="Calibri" panose="020F0502020204030204" pitchFamily="34" charset="0"/>
                <a:cs typeface="Times New Roman" panose="02020603050405020304" pitchFamily="18" charset="0"/>
              </a:rPr>
              <a:t>1. When </a:t>
            </a:r>
            <a:r>
              <a:rPr lang="en-US" sz="2800" spc="-5" dirty="0">
                <a:latin typeface="Comic Sans MS" panose="030F0702030302020204" pitchFamily="66" charset="0"/>
                <a:ea typeface="Calibri" panose="020F0502020204030204" pitchFamily="34" charset="0"/>
                <a:cs typeface="Times New Roman" panose="02020603050405020304" pitchFamily="18" charset="0"/>
              </a:rPr>
              <a:t>we want something in life, then it’s our responsibility to get up and do something about it. Too often in life, we let fate decide our day to day actions and hope all too much that things will work out in the end.</a:t>
            </a:r>
            <a:endParaRPr lang="en-US" sz="2800" dirty="0">
              <a:latin typeface="Comic Sans MS" panose="030F0702030302020204" pitchFamily="66" charset="0"/>
              <a:ea typeface="Calibri" panose="020F0502020204030204" pitchFamily="34" charset="0"/>
              <a:cs typeface="Times New Roman" panose="02020603050405020304" pitchFamily="18" charset="0"/>
            </a:endParaRPr>
          </a:p>
          <a:p>
            <a:pPr>
              <a:lnSpc>
                <a:spcPct val="107000"/>
              </a:lnSpc>
              <a:spcAft>
                <a:spcPts val="800"/>
              </a:spcAft>
            </a:pPr>
            <a:endParaRPr lang="en-US" sz="2800" spc="-5" dirty="0" smtClean="0">
              <a:latin typeface="Comic Sans MS" panose="030F0702030302020204" pitchFamily="66" charset="0"/>
              <a:ea typeface="Calibri" panose="020F0502020204030204" pitchFamily="34" charset="0"/>
              <a:cs typeface="Times New Roman" panose="02020603050405020304" pitchFamily="18" charset="0"/>
            </a:endParaRPr>
          </a:p>
          <a:p>
            <a:pPr>
              <a:lnSpc>
                <a:spcPct val="107000"/>
              </a:lnSpc>
              <a:spcAft>
                <a:spcPts val="800"/>
              </a:spcAft>
            </a:pPr>
            <a:r>
              <a:rPr lang="en-US" sz="2800" spc="-5" dirty="0" smtClean="0">
                <a:latin typeface="Comic Sans MS" panose="030F0702030302020204" pitchFamily="66" charset="0"/>
                <a:ea typeface="Calibri" panose="020F0502020204030204" pitchFamily="34" charset="0"/>
                <a:cs typeface="Times New Roman" panose="02020603050405020304" pitchFamily="18" charset="0"/>
              </a:rPr>
              <a:t>2. But </a:t>
            </a:r>
            <a:r>
              <a:rPr lang="en-US" sz="2800" spc="-5" dirty="0">
                <a:latin typeface="Comic Sans MS" panose="030F0702030302020204" pitchFamily="66" charset="0"/>
                <a:ea typeface="Calibri" panose="020F0502020204030204" pitchFamily="34" charset="0"/>
                <a:cs typeface="Times New Roman" panose="02020603050405020304" pitchFamily="18" charset="0"/>
              </a:rPr>
              <a:t>if you think big, listen to your heart and dedicate your life to achieving whatever it may be, the universe will always reward you with </a:t>
            </a:r>
            <a:r>
              <a:rPr lang="en-US" sz="2800" spc="-5" dirty="0" smtClean="0">
                <a:latin typeface="Comic Sans MS" panose="030F0702030302020204" pitchFamily="66" charset="0"/>
                <a:ea typeface="Calibri" panose="020F0502020204030204" pitchFamily="34" charset="0"/>
                <a:cs typeface="Times New Roman" panose="02020603050405020304" pitchFamily="18" charset="0"/>
              </a:rPr>
              <a:t>attainment.</a:t>
            </a:r>
            <a:endParaRPr lang="en-US" sz="2800" dirty="0" smtClean="0">
              <a:latin typeface="Comic Sans MS" panose="030F0702030302020204" pitchFamily="66" charset="0"/>
              <a:ea typeface="Calibri" panose="020F0502020204030204" pitchFamily="34" charset="0"/>
              <a:cs typeface="Times New Roman" panose="02020603050405020304" pitchFamily="18" charset="0"/>
            </a:endParaRPr>
          </a:p>
          <a:p>
            <a:pPr>
              <a:lnSpc>
                <a:spcPct val="107000"/>
              </a:lnSpc>
              <a:spcAft>
                <a:spcPts val="800"/>
              </a:spcAft>
            </a:pPr>
            <a:endParaRPr lang="en-US" sz="2800" spc="-5" dirty="0" smtClean="0">
              <a:latin typeface="Comic Sans MS" panose="030F0702030302020204" pitchFamily="66" charset="0"/>
              <a:ea typeface="Times New Roman" panose="02020603050405020304" pitchFamily="18" charset="0"/>
              <a:cs typeface="Times New Roman" panose="02020603050405020304" pitchFamily="18" charset="0"/>
            </a:endParaRPr>
          </a:p>
          <a:p>
            <a:pPr>
              <a:lnSpc>
                <a:spcPts val="2400"/>
              </a:lnSpc>
              <a:spcBef>
                <a:spcPts val="2400"/>
              </a:spcBef>
            </a:pPr>
            <a:r>
              <a:rPr lang="en-US" sz="2800" spc="-5" dirty="0">
                <a:latin typeface="Comic Sans MS" panose="030F0702030302020204" pitchFamily="66" charset="0"/>
                <a:ea typeface="Times New Roman" panose="02020603050405020304" pitchFamily="18" charset="0"/>
              </a:rPr>
              <a:t>3</a:t>
            </a:r>
            <a:r>
              <a:rPr lang="en-US" sz="2800" spc="-5" dirty="0" smtClean="0">
                <a:latin typeface="Comic Sans MS" panose="030F0702030302020204" pitchFamily="66" charset="0"/>
                <a:ea typeface="Times New Roman" panose="02020603050405020304" pitchFamily="18" charset="0"/>
              </a:rPr>
              <a:t>. But </a:t>
            </a:r>
            <a:r>
              <a:rPr lang="en-US" sz="2800" spc="-5" dirty="0">
                <a:latin typeface="Comic Sans MS" panose="030F0702030302020204" pitchFamily="66" charset="0"/>
                <a:ea typeface="Times New Roman" panose="02020603050405020304" pitchFamily="18" charset="0"/>
              </a:rPr>
              <a:t>know this, you will fail. Failure is a part of the process. As when you work out and lift weights, it is the failure that makes it possible for you to grow. You have to be broken down in order get back up stronger.</a:t>
            </a:r>
            <a:endParaRPr lang="en-US" sz="2800" dirty="0">
              <a:effectLst/>
              <a:latin typeface="Comic Sans MS" panose="030F0702030302020204" pitchFamily="66" charset="0"/>
              <a:ea typeface="Times New Roman" panose="02020603050405020304" pitchFamily="18" charset="0"/>
            </a:endParaRPr>
          </a:p>
        </p:txBody>
      </p:sp>
    </p:spTree>
    <p:extLst>
      <p:ext uri="{BB962C8B-B14F-4D97-AF65-F5344CB8AC3E}">
        <p14:creationId xmlns:p14="http://schemas.microsoft.com/office/powerpoint/2010/main" val="37049282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87266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Rectangle 1"/>
          <p:cNvSpPr/>
          <p:nvPr/>
        </p:nvSpPr>
        <p:spPr>
          <a:xfrm>
            <a:off x="394118" y="929138"/>
            <a:ext cx="7581901" cy="4942635"/>
          </a:xfrm>
          <a:prstGeom prst="rect">
            <a:avLst/>
          </a:prstGeom>
        </p:spPr>
        <p:txBody>
          <a:bodyPr wrap="square">
            <a:spAutoFit/>
          </a:bodyPr>
          <a:lstStyle/>
          <a:p>
            <a:r>
              <a:rPr lang="en-US" dirty="0">
                <a:solidFill>
                  <a:schemeClr val="bg1"/>
                </a:solidFill>
                <a:latin typeface="Comic Sans MS" panose="030F0702030302020204" pitchFamily="66" charset="0"/>
              </a:rPr>
              <a:t>1</a:t>
            </a:r>
            <a:r>
              <a:rPr lang="en-US" dirty="0" smtClean="0">
                <a:solidFill>
                  <a:schemeClr val="bg1"/>
                </a:solidFill>
                <a:latin typeface="Comic Sans MS" panose="030F0702030302020204" pitchFamily="66" charset="0"/>
              </a:rPr>
              <a:t>. It </a:t>
            </a:r>
            <a:r>
              <a:rPr lang="en-US" dirty="0">
                <a:solidFill>
                  <a:schemeClr val="bg1"/>
                </a:solidFill>
                <a:latin typeface="Comic Sans MS" panose="030F0702030302020204" pitchFamily="66" charset="0"/>
              </a:rPr>
              <a:t>is very important to understand that life is actually a continuous flow of events</a:t>
            </a:r>
            <a:r>
              <a:rPr lang="en-US" dirty="0" smtClean="0">
                <a:solidFill>
                  <a:schemeClr val="bg1"/>
                </a:solidFill>
                <a:latin typeface="Comic Sans MS" panose="030F0702030302020204" pitchFamily="66" charset="0"/>
              </a:rPr>
              <a:t>. Our </a:t>
            </a:r>
            <a:r>
              <a:rPr lang="en-US" dirty="0">
                <a:solidFill>
                  <a:schemeClr val="bg1"/>
                </a:solidFill>
                <a:latin typeface="Comic Sans MS" panose="030F0702030302020204" pitchFamily="66" charset="0"/>
              </a:rPr>
              <a:t>life is actually made up of time and memories. These memories are actually beautiful experience which may be good or bad.</a:t>
            </a:r>
            <a:r>
              <a:rPr lang="en-US" dirty="0"/>
              <a:t/>
            </a:r>
            <a:br>
              <a:rPr lang="en-US" dirty="0"/>
            </a:br>
            <a:endParaRPr lang="en-US" dirty="0"/>
          </a:p>
          <a:p>
            <a:r>
              <a:rPr lang="en-US" dirty="0"/>
              <a:t/>
            </a:r>
            <a:br>
              <a:rPr lang="en-US" dirty="0"/>
            </a:br>
            <a:r>
              <a:rPr lang="en-US" dirty="0" smtClean="0">
                <a:solidFill>
                  <a:schemeClr val="bg1"/>
                </a:solidFill>
                <a:latin typeface="Comic Sans MS" panose="030F0702030302020204" pitchFamily="66" charset="0"/>
              </a:rPr>
              <a:t>2. Sometimes </a:t>
            </a:r>
            <a:r>
              <a:rPr lang="en-US" dirty="0">
                <a:solidFill>
                  <a:schemeClr val="bg1"/>
                </a:solidFill>
                <a:latin typeface="Comic Sans MS" panose="030F0702030302020204" pitchFamily="66" charset="0"/>
              </a:rPr>
              <a:t>life gives us lemons so that we can make lemonade from them</a:t>
            </a:r>
            <a:r>
              <a:rPr lang="en-US" dirty="0" smtClean="0">
                <a:solidFill>
                  <a:schemeClr val="bg1"/>
                </a:solidFill>
                <a:latin typeface="Comic Sans MS" panose="030F0702030302020204" pitchFamily="66" charset="0"/>
              </a:rPr>
              <a:t>. We </a:t>
            </a:r>
            <a:r>
              <a:rPr lang="en-US" dirty="0">
                <a:solidFill>
                  <a:schemeClr val="bg1"/>
                </a:solidFill>
                <a:latin typeface="Comic Sans MS" panose="030F0702030302020204" pitchFamily="66" charset="0"/>
              </a:rPr>
              <a:t>need to learn from our bad experiences and Correct them in the present time.</a:t>
            </a:r>
          </a:p>
          <a:p>
            <a:r>
              <a:rPr lang="en-US" dirty="0"/>
              <a:t/>
            </a:r>
            <a:br>
              <a:rPr lang="en-US" dirty="0"/>
            </a:br>
            <a:endParaRPr lang="en-US" dirty="0"/>
          </a:p>
          <a:p>
            <a:r>
              <a:rPr lang="en-US" dirty="0" smtClean="0">
                <a:solidFill>
                  <a:schemeClr val="bg1"/>
                </a:solidFill>
                <a:latin typeface="Comic Sans MS" panose="030F0702030302020204" pitchFamily="66" charset="0"/>
              </a:rPr>
              <a:t>3. It </a:t>
            </a:r>
            <a:r>
              <a:rPr lang="en-US" dirty="0">
                <a:solidFill>
                  <a:schemeClr val="bg1"/>
                </a:solidFill>
                <a:latin typeface="Comic Sans MS" panose="030F0702030302020204" pitchFamily="66" charset="0"/>
              </a:rPr>
              <a:t>becomes necessary to accept failures and disappointment. When one door opportunity closes, another door opens to unlock all our dreams and happiness. The only thing which is important to do is to live life with a smile one our face.</a:t>
            </a:r>
          </a:p>
          <a:p>
            <a:pPr>
              <a:lnSpc>
                <a:spcPct val="107000"/>
              </a:lnSpc>
              <a:spcAft>
                <a:spcPts val="800"/>
              </a:spcAft>
            </a:pPr>
            <a:r>
              <a:rPr lang="en-US" dirty="0" smtClean="0">
                <a:solidFill>
                  <a:schemeClr val="bg1"/>
                </a:solidFill>
                <a:latin typeface="Comic Sans MS" panose="030F0702030302020204" pitchFamily="66" charset="0"/>
                <a:ea typeface="Calibri" panose="020F0502020204030204" pitchFamily="34" charset="0"/>
                <a:cs typeface="Times New Roman" panose="02020603050405020304" pitchFamily="18" charset="0"/>
              </a:rPr>
              <a:t>.</a:t>
            </a:r>
            <a:endParaRPr lang="en-US" dirty="0">
              <a:solidFill>
                <a:schemeClr val="bg1"/>
              </a:solidFill>
              <a:latin typeface="Comic Sans MS" panose="030F0702030302020204" pitchFamily="66" charset="0"/>
              <a:ea typeface="Calibri" panose="020F0502020204030204" pitchFamily="34" charset="0"/>
              <a:cs typeface="Times New Roman" panose="02020603050405020304" pitchFamily="18" charset="0"/>
            </a:endParaRPr>
          </a:p>
          <a:p>
            <a:pPr>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138458660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8000" b="-8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2143674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Rectangle 1"/>
          <p:cNvSpPr/>
          <p:nvPr/>
        </p:nvSpPr>
        <p:spPr>
          <a:xfrm>
            <a:off x="428625" y="851293"/>
            <a:ext cx="7600950" cy="4856971"/>
          </a:xfrm>
          <a:prstGeom prst="rect">
            <a:avLst/>
          </a:prstGeom>
        </p:spPr>
        <p:txBody>
          <a:bodyPr wrap="square">
            <a:spAutoFit/>
          </a:bodyPr>
          <a:lstStyle/>
          <a:p>
            <a:pPr>
              <a:lnSpc>
                <a:spcPct val="107000"/>
              </a:lnSpc>
              <a:spcAft>
                <a:spcPts val="800"/>
              </a:spcAft>
            </a:pPr>
            <a:r>
              <a:rPr lang="en-US" spc="-5" dirty="0" smtClean="0">
                <a:solidFill>
                  <a:schemeClr val="bg1"/>
                </a:solidFill>
                <a:latin typeface="Comic Sans MS" panose="030F0702030302020204" pitchFamily="66" charset="0"/>
                <a:ea typeface="Calibri" panose="020F0502020204030204" pitchFamily="34" charset="0"/>
                <a:cs typeface="Times New Roman" panose="02020603050405020304" pitchFamily="18" charset="0"/>
              </a:rPr>
              <a:t>1. For being different is being yourself, it is the realization that you are your own unique you. To be different is to realize that your personal legend is yours and yours only.</a:t>
            </a:r>
          </a:p>
          <a:p>
            <a:pPr>
              <a:lnSpc>
                <a:spcPct val="107000"/>
              </a:lnSpc>
              <a:spcAft>
                <a:spcPts val="800"/>
              </a:spcAft>
            </a:pPr>
            <a:endParaRPr lang="en-US" dirty="0" smtClean="0">
              <a:solidFill>
                <a:schemeClr val="bg1"/>
              </a:solidFill>
              <a:latin typeface="Comic Sans MS" panose="030F0702030302020204" pitchFamily="66" charset="0"/>
              <a:ea typeface="Calibri" panose="020F0502020204030204" pitchFamily="34" charset="0"/>
              <a:cs typeface="Times New Roman" panose="02020603050405020304" pitchFamily="18" charset="0"/>
            </a:endParaRPr>
          </a:p>
          <a:p>
            <a:pPr>
              <a:lnSpc>
                <a:spcPct val="107000"/>
              </a:lnSpc>
              <a:spcAft>
                <a:spcPts val="800"/>
              </a:spcAft>
            </a:pPr>
            <a:r>
              <a:rPr lang="en-US" spc="-5" dirty="0" smtClean="0">
                <a:solidFill>
                  <a:schemeClr val="bg1"/>
                </a:solidFill>
                <a:latin typeface="Comic Sans MS" panose="030F0702030302020204" pitchFamily="66" charset="0"/>
                <a:ea typeface="Calibri" panose="020F0502020204030204" pitchFamily="34" charset="0"/>
                <a:cs typeface="Times New Roman" panose="02020603050405020304" pitchFamily="18" charset="0"/>
              </a:rPr>
              <a:t>2. You are you. This makes you unique, as nobody else has your experiences. Nobody else is you and that is your power.</a:t>
            </a:r>
          </a:p>
          <a:p>
            <a:pPr>
              <a:lnSpc>
                <a:spcPct val="107000"/>
              </a:lnSpc>
              <a:spcAft>
                <a:spcPts val="800"/>
              </a:spcAft>
            </a:pPr>
            <a:endParaRPr lang="en-US" spc="-5" dirty="0" smtClean="0">
              <a:solidFill>
                <a:schemeClr val="bg1"/>
              </a:solidFill>
              <a:latin typeface="Comic Sans MS" panose="030F0702030302020204" pitchFamily="66" charset="0"/>
              <a:ea typeface="Calibri" panose="020F0502020204030204" pitchFamily="34" charset="0"/>
              <a:cs typeface="Times New Roman" panose="02020603050405020304" pitchFamily="18" charset="0"/>
            </a:endParaRPr>
          </a:p>
          <a:p>
            <a:pPr>
              <a:lnSpc>
                <a:spcPct val="107000"/>
              </a:lnSpc>
              <a:spcAft>
                <a:spcPts val="800"/>
              </a:spcAft>
            </a:pPr>
            <a:r>
              <a:rPr lang="en-US" spc="-5" dirty="0">
                <a:solidFill>
                  <a:schemeClr val="bg1"/>
                </a:solidFill>
                <a:latin typeface="Comic Sans MS" panose="030F0702030302020204" pitchFamily="66" charset="0"/>
                <a:ea typeface="Calibri" panose="020F0502020204030204" pitchFamily="34" charset="0"/>
                <a:cs typeface="Times New Roman" panose="02020603050405020304" pitchFamily="18" charset="0"/>
              </a:rPr>
              <a:t>3</a:t>
            </a:r>
            <a:r>
              <a:rPr lang="en-US" spc="-5" dirty="0" smtClean="0">
                <a:solidFill>
                  <a:schemeClr val="bg1"/>
                </a:solidFill>
                <a:latin typeface="Comic Sans MS" panose="030F0702030302020204" pitchFamily="66" charset="0"/>
                <a:ea typeface="Calibri" panose="020F0502020204030204" pitchFamily="34" charset="0"/>
                <a:cs typeface="Times New Roman" panose="02020603050405020304" pitchFamily="18" charset="0"/>
              </a:rPr>
              <a:t>. </a:t>
            </a:r>
            <a:r>
              <a:rPr lang="en-US" spc="-5" dirty="0">
                <a:solidFill>
                  <a:schemeClr val="bg1"/>
                </a:solidFill>
                <a:latin typeface="Comic Sans MS" panose="030F0702030302020204" pitchFamily="66" charset="0"/>
                <a:ea typeface="Calibri" panose="020F0502020204030204" pitchFamily="34" charset="0"/>
                <a:cs typeface="Times New Roman" panose="02020603050405020304" pitchFamily="18" charset="0"/>
              </a:rPr>
              <a:t>Be inspired to be different. Dare to be different. Do not let the fear of others opinions dictate your actions. This life to live is yours.</a:t>
            </a:r>
          </a:p>
          <a:p>
            <a:pPr>
              <a:lnSpc>
                <a:spcPct val="107000"/>
              </a:lnSpc>
              <a:spcAft>
                <a:spcPts val="800"/>
              </a:spcAft>
            </a:pPr>
            <a:endParaRPr lang="en-US" spc="-5" dirty="0" smtClean="0">
              <a:solidFill>
                <a:schemeClr val="bg1"/>
              </a:solidFill>
              <a:latin typeface="Comic Sans MS" panose="030F0702030302020204" pitchFamily="66" charset="0"/>
              <a:ea typeface="Calibri" panose="020F0502020204030204" pitchFamily="34" charset="0"/>
              <a:cs typeface="Times New Roman" panose="02020603050405020304" pitchFamily="18" charset="0"/>
            </a:endParaRPr>
          </a:p>
          <a:p>
            <a:pPr>
              <a:lnSpc>
                <a:spcPct val="107000"/>
              </a:lnSpc>
              <a:spcAft>
                <a:spcPts val="800"/>
              </a:spcAft>
            </a:pPr>
            <a:r>
              <a:rPr lang="en-US" spc="-5" dirty="0" smtClean="0">
                <a:solidFill>
                  <a:schemeClr val="bg1"/>
                </a:solidFill>
                <a:latin typeface="Comic Sans MS" panose="030F0702030302020204" pitchFamily="66" charset="0"/>
                <a:ea typeface="Calibri" panose="020F0502020204030204" pitchFamily="34" charset="0"/>
                <a:cs typeface="Times New Roman" panose="02020603050405020304" pitchFamily="18" charset="0"/>
              </a:rPr>
              <a:t>4. Pursue </a:t>
            </a:r>
            <a:r>
              <a:rPr lang="en-US" spc="-5" dirty="0">
                <a:solidFill>
                  <a:schemeClr val="bg1"/>
                </a:solidFill>
                <a:latin typeface="Comic Sans MS" panose="030F0702030302020204" pitchFamily="66" charset="0"/>
                <a:ea typeface="Calibri" panose="020F0502020204030204" pitchFamily="34" charset="0"/>
                <a:cs typeface="Times New Roman" panose="02020603050405020304" pitchFamily="18" charset="0"/>
              </a:rPr>
              <a:t>your dreams, passionately, and with your heart. Live the life that you want to live, work the job that you want work, and don’t let anyone knock you off of your own path. As the key to happiness is the satisfaction of being able to do all that you love doing</a:t>
            </a:r>
            <a:r>
              <a:rPr lang="en-US" spc="-5" dirty="0" smtClean="0">
                <a:solidFill>
                  <a:schemeClr val="bg1"/>
                </a:solidFill>
                <a:latin typeface="Comic Sans MS" panose="030F0702030302020204" pitchFamily="66" charset="0"/>
                <a:ea typeface="Calibri" panose="020F0502020204030204" pitchFamily="34" charset="0"/>
                <a:cs typeface="Times New Roman" panose="02020603050405020304" pitchFamily="18" charset="0"/>
              </a:rPr>
              <a:t>.</a:t>
            </a:r>
            <a:endParaRPr lang="en-US" sz="1600" dirty="0">
              <a:solidFill>
                <a:schemeClr val="bg1"/>
              </a:solidFill>
              <a:latin typeface="Comic Sans MS" panose="030F0702030302020204" pitchFamily="66"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133695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880</TotalTime>
  <Words>502</Words>
  <Application>Microsoft Office PowerPoint</Application>
  <PresentationFormat>Widescreen</PresentationFormat>
  <Paragraphs>42</Paragraphs>
  <Slides>12</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12</vt:i4>
      </vt:variant>
    </vt:vector>
  </HeadingPairs>
  <TitlesOfParts>
    <vt:vector size="24" baseType="lpstr">
      <vt:lpstr>Arial</vt:lpstr>
      <vt:lpstr>Bell MT</vt:lpstr>
      <vt:lpstr>Blackadder ITC</vt:lpstr>
      <vt:lpstr>Bodoni MT</vt:lpstr>
      <vt:lpstr>Calibri</vt:lpstr>
      <vt:lpstr>Comic Sans MS</vt:lpstr>
      <vt:lpstr>Gill Sans MT Condensed</vt:lpstr>
      <vt:lpstr>Helvetica</vt:lpstr>
      <vt:lpstr>Times New Roman</vt:lpstr>
      <vt:lpstr>Trebuchet MS</vt:lpstr>
      <vt:lpstr>Wingdings 3</vt:lpstr>
      <vt:lpstr>Facet</vt:lpstr>
      <vt:lpstr>welcome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dc:creator>Lenovo</dc:creator>
  <cp:lastModifiedBy>pc</cp:lastModifiedBy>
  <cp:revision>21</cp:revision>
  <dcterms:created xsi:type="dcterms:W3CDTF">2022-04-16T18:58:31Z</dcterms:created>
  <dcterms:modified xsi:type="dcterms:W3CDTF">2022-04-19T15:25:32Z</dcterms:modified>
</cp:coreProperties>
</file>

<file path=docProps/thumbnail.jpeg>
</file>